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2"/>
  </p:notesMasterIdLst>
  <p:sldIdLst>
    <p:sldId id="256" r:id="rId2"/>
    <p:sldId id="276" r:id="rId3"/>
    <p:sldId id="258" r:id="rId4"/>
    <p:sldId id="274" r:id="rId5"/>
    <p:sldId id="257" r:id="rId6"/>
    <p:sldId id="263" r:id="rId7"/>
    <p:sldId id="259" r:id="rId8"/>
    <p:sldId id="260" r:id="rId9"/>
    <p:sldId id="261" r:id="rId10"/>
    <p:sldId id="262" r:id="rId11"/>
    <p:sldId id="264" r:id="rId12"/>
    <p:sldId id="265" r:id="rId13"/>
    <p:sldId id="266" r:id="rId14"/>
    <p:sldId id="267" r:id="rId15"/>
    <p:sldId id="272" r:id="rId16"/>
    <p:sldId id="268" r:id="rId17"/>
    <p:sldId id="270" r:id="rId18"/>
    <p:sldId id="269" r:id="rId19"/>
    <p:sldId id="275" r:id="rId20"/>
    <p:sldId id="271" r:id="rId2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478295-3CAE-44AB-A9DB-B16CD1AB2254}" type="datetimeFigureOut">
              <a:rPr lang="zh-TW" altLang="en-US" smtClean="0"/>
              <a:t>2012/8/20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0B88FA-5C06-4879-BCEE-105DCC09DEB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0B88FA-5C06-4879-BCEE-105DCC09DEB3}" type="slidenum">
              <a:rPr lang="zh-TW" altLang="en-US" smtClean="0"/>
              <a:t>14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化對角線角落矩形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F739BAE8-D14B-41D9-B3A8-9BA3036AF954}" type="datetimeFigureOut">
              <a:rPr lang="zh-TW" altLang="en-US" smtClean="0"/>
              <a:pPr/>
              <a:t>2012/8/20</a:t>
            </a:fld>
            <a:endParaRPr lang="zh-TW" altLang="en-US"/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6EC8449-D704-4BB3-B44B-253AE5379E1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2" name="頁尾版面配置區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zh-TW" alt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39BAE8-D14B-41D9-B3A8-9BA3036AF954}" type="datetimeFigureOut">
              <a:rPr lang="zh-TW" altLang="en-US" smtClean="0"/>
              <a:pPr/>
              <a:t>2012/8/20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EC8449-D704-4BB3-B44B-253AE5379E1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8" name="日期版面配置區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F739BAE8-D14B-41D9-B3A8-9BA3036AF954}" type="datetimeFigureOut">
              <a:rPr lang="zh-TW" altLang="en-US" smtClean="0"/>
              <a:pPr/>
              <a:t>2012/8/20</a:t>
            </a:fld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6EC8449-D704-4BB3-B44B-253AE5379E1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39BAE8-D14B-41D9-B3A8-9BA3036AF954}" type="datetimeFigureOut">
              <a:rPr lang="zh-TW" altLang="en-US" smtClean="0"/>
              <a:pPr/>
              <a:t>2012/8/20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6EC8449-D704-4BB3-B44B-253AE5379E1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矩形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39BAE8-D14B-41D9-B3A8-9BA3036AF954}" type="datetimeFigureOut">
              <a:rPr lang="zh-TW" altLang="en-US" smtClean="0"/>
              <a:pPr/>
              <a:t>2012/8/20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6EC8449-D704-4BB3-B44B-253AE5379E1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39BAE8-D14B-41D9-B3A8-9BA3036AF954}" type="datetimeFigureOut">
              <a:rPr lang="zh-TW" altLang="en-US" smtClean="0"/>
              <a:pPr/>
              <a:t>2012/8/20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EC8449-D704-4BB3-B44B-253AE5379E1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39BAE8-D14B-41D9-B3A8-9BA3036AF954}" type="datetimeFigureOut">
              <a:rPr lang="zh-TW" altLang="en-US" smtClean="0"/>
              <a:pPr/>
              <a:t>2012/8/20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EC8449-D704-4BB3-B44B-253AE5379E1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9" name="日期版面配置區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F739BAE8-D14B-41D9-B3A8-9BA3036AF954}" type="datetimeFigureOut">
              <a:rPr lang="zh-TW" altLang="en-US" smtClean="0"/>
              <a:pPr/>
              <a:t>2012/8/20</a:t>
            </a:fld>
            <a:endParaRPr lang="zh-TW" altLang="en-US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6EC8449-D704-4BB3-B44B-253AE5379E1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頁尾版面配置區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3" name="圖片版面配置區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zh-TW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按一下圖示以新增圖片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日期版面配置區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F739BAE8-D14B-41D9-B3A8-9BA3036AF954}" type="datetimeFigureOut">
              <a:rPr lang="zh-TW" altLang="en-US" smtClean="0"/>
              <a:pPr/>
              <a:t>2012/8/20</a:t>
            </a:fld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6EC8449-D704-4BB3-B44B-253AE5379E1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zh-TW" alt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39BAE8-D14B-41D9-B3A8-9BA3036AF954}" type="datetimeFigureOut">
              <a:rPr lang="zh-TW" altLang="en-US" smtClean="0"/>
              <a:pPr/>
              <a:t>2012/8/20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EC8449-D704-4BB3-B44B-253AE5379E1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39BAE8-D14B-41D9-B3A8-9BA3036AF954}" type="datetimeFigureOut">
              <a:rPr lang="zh-TW" altLang="en-US" smtClean="0"/>
              <a:pPr/>
              <a:t>2012/8/20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6EC8449-D704-4BB3-B44B-253AE5379E1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化對角線角落矩形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F739BAE8-D14B-41D9-B3A8-9BA3036AF954}" type="datetimeFigureOut">
              <a:rPr lang="zh-TW" altLang="en-US" smtClean="0"/>
              <a:pPr/>
              <a:t>2012/8/20</a:t>
            </a:fld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86EC8449-D704-4BB3-B44B-253AE5379E12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400" y="1772816"/>
            <a:ext cx="8229600" cy="2209800"/>
          </a:xfrm>
        </p:spPr>
        <p:txBody>
          <a:bodyPr>
            <a:normAutofit fontScale="90000"/>
          </a:bodyPr>
          <a:lstStyle/>
          <a:p>
            <a:r>
              <a:rPr lang="zh-TW" altLang="en-US" sz="9600" b="1" u="sng" dirty="0" smtClean="0"/>
              <a:t>服務分享</a:t>
            </a:r>
            <a:r>
              <a:rPr lang="en-US" altLang="zh-TW" sz="9600" b="1" u="sng" dirty="0" smtClean="0"/>
              <a:t/>
            </a:r>
            <a:br>
              <a:rPr lang="en-US" altLang="zh-TW" sz="9600" b="1" u="sng" dirty="0" smtClean="0"/>
            </a:br>
            <a:r>
              <a:rPr lang="en-US" altLang="zh-TW" sz="9600" b="1" u="sng" dirty="0" smtClean="0"/>
              <a:t/>
            </a:r>
            <a:br>
              <a:rPr lang="en-US" altLang="zh-TW" sz="9600" b="1" u="sng" dirty="0" smtClean="0"/>
            </a:br>
            <a:r>
              <a:rPr lang="en-US" altLang="zh-TW" sz="7200" b="1" u="sng" dirty="0" smtClean="0"/>
              <a:t>Volunteer Work</a:t>
            </a:r>
            <a:endParaRPr lang="zh-TW" altLang="en-US" sz="9600" b="1" u="sng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83766" y="5105400"/>
            <a:ext cx="6560234" cy="1752600"/>
          </a:xfrm>
        </p:spPr>
        <p:txBody>
          <a:bodyPr/>
          <a:lstStyle/>
          <a:p>
            <a:endParaRPr lang="zh-TW" alt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27" name="Picture 3" descr="C:\Users\ASUS\Desktop\下載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82586" y="0"/>
            <a:ext cx="3260595" cy="3501008"/>
          </a:xfrm>
          <a:prstGeom prst="rect">
            <a:avLst/>
          </a:prstGeom>
          <a:noFill/>
        </p:spPr>
      </p:pic>
      <p:pic>
        <p:nvPicPr>
          <p:cNvPr id="1028" name="Picture 4" descr="C:\Users\ASUS\Desktop\下載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96952"/>
            <a:ext cx="3204922" cy="38610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39552" y="-315416"/>
            <a:ext cx="8204448" cy="3744416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世界上本來是沒有道路的，是一群人朝這同樣的目標前進才走出路來的。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There used to be no roads at all; however, if a group of people walk towards the same goal, naturally the road will form itself.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71600" y="5348288"/>
            <a:ext cx="7772400" cy="1509712"/>
          </a:xfrm>
        </p:spPr>
        <p:txBody>
          <a:bodyPr/>
          <a:lstStyle/>
          <a:p>
            <a:r>
              <a:rPr lang="zh-TW" altLang="en-US" dirty="0" smtClean="0"/>
              <a:t>李維元</a:t>
            </a:r>
            <a:endParaRPr lang="en-US" altLang="zh-TW" dirty="0" smtClean="0"/>
          </a:p>
          <a:p>
            <a:r>
              <a:rPr lang="en-US" altLang="zh-TW" dirty="0" smtClean="0"/>
              <a:t>Dr. Wesley </a:t>
            </a:r>
            <a:r>
              <a:rPr lang="en-US" altLang="zh-TW" dirty="0" smtClean="0"/>
              <a:t>Lee</a:t>
            </a:r>
            <a:endParaRPr lang="zh-TW" altLang="en-US" dirty="0"/>
          </a:p>
        </p:txBody>
      </p:sp>
      <p:pic>
        <p:nvPicPr>
          <p:cNvPr id="2050" name="Picture 2" descr="C:\Users\ASUS\Desktop\180187_122676857805384_4738171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83006"/>
            <a:ext cx="4499992" cy="337499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-315416"/>
            <a:ext cx="8229600" cy="2209800"/>
          </a:xfrm>
        </p:spPr>
        <p:txBody>
          <a:bodyPr/>
          <a:lstStyle/>
          <a:p>
            <a:r>
              <a:rPr lang="en-US" altLang="zh-TW" dirty="0" smtClean="0"/>
              <a:t>Educational Volunteering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Picture 6" descr="C:\Users\ASUS\Desktop\283445_140493292697559_651795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294875"/>
            <a:ext cx="6084168" cy="45631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SUS\Desktop\179185_4273460801705_49332184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2769" y="764704"/>
            <a:ext cx="8597061" cy="569555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SUS\Desktop\166319_122676751138728_825453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356104" cy="626707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What we do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Accommodate those who are lonely.</a:t>
            </a:r>
          </a:p>
          <a:p>
            <a:endParaRPr lang="en-US" altLang="zh-TW" dirty="0" smtClean="0"/>
          </a:p>
          <a:p>
            <a:r>
              <a:rPr lang="en-US" altLang="zh-TW" dirty="0" smtClean="0"/>
              <a:t>Share knowledge.</a:t>
            </a:r>
          </a:p>
          <a:p>
            <a:endParaRPr lang="en-US" altLang="zh-TW" dirty="0" smtClean="0"/>
          </a:p>
          <a:p>
            <a:r>
              <a:rPr lang="en-US" altLang="zh-TW" dirty="0" smtClean="0"/>
              <a:t>Give the children their childhood back.</a:t>
            </a:r>
          </a:p>
          <a:p>
            <a:endParaRPr lang="en-US" altLang="zh-TW" dirty="0" smtClean="0"/>
          </a:p>
          <a:p>
            <a:r>
              <a:rPr lang="en-US" altLang="zh-TW" dirty="0" smtClean="0"/>
              <a:t>Bring happiness and memories.</a:t>
            </a:r>
          </a:p>
          <a:p>
            <a:endParaRPr lang="en-US" altLang="zh-TW" dirty="0" smtClean="0"/>
          </a:p>
          <a:p>
            <a:r>
              <a:rPr lang="en-US" altLang="zh-TW" dirty="0" smtClean="0"/>
              <a:t>Share our spirit. </a:t>
            </a:r>
            <a:endParaRPr lang="zh-TW" alt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Who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zh-TW" dirty="0" smtClean="0"/>
              <a:t>Elementary  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zh-TW" dirty="0" smtClean="0"/>
              <a:t>Indigenous  Children</a:t>
            </a:r>
            <a:endParaRPr lang="zh-TW" altLang="en-US" dirty="0"/>
          </a:p>
        </p:txBody>
      </p:sp>
      <p:pic>
        <p:nvPicPr>
          <p:cNvPr id="2050" name="Picture 2" descr="C:\Users\ASUS\Desktop\165627_122676127805457_41538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36912"/>
            <a:ext cx="2842288" cy="3888432"/>
          </a:xfrm>
          <a:prstGeom prst="rect">
            <a:avLst/>
          </a:prstGeom>
          <a:noFill/>
        </p:spPr>
      </p:pic>
      <p:pic>
        <p:nvPicPr>
          <p:cNvPr id="2051" name="Picture 3" descr="C:\Users\ASUS\Desktop\167147_122676224472114_1799866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2564904"/>
            <a:ext cx="2843808" cy="3888432"/>
          </a:xfrm>
          <a:prstGeom prst="rect">
            <a:avLst/>
          </a:prstGeom>
          <a:noFill/>
        </p:spPr>
      </p:pic>
      <p:pic>
        <p:nvPicPr>
          <p:cNvPr id="2052" name="Picture 4" descr="C:\Users\ASUS\Desktop\167883_122676467805423_8067478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2636912"/>
            <a:ext cx="2880320" cy="38884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And of course…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C:\Users\ASUS\Desktop\wesl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784660"/>
            <a:ext cx="7416824" cy="491364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Behind the scenes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67544" y="1628800"/>
            <a:ext cx="8064896" cy="4526280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Pros</a:t>
            </a:r>
          </a:p>
          <a:p>
            <a:endParaRPr lang="en-US" altLang="zh-TW" dirty="0" smtClean="0"/>
          </a:p>
          <a:p>
            <a:pPr algn="ctr">
              <a:buNone/>
            </a:pPr>
            <a:r>
              <a:rPr lang="en-US" altLang="zh-TW" sz="4400" dirty="0" smtClean="0">
                <a:solidFill>
                  <a:srgbClr val="FFFF00"/>
                </a:solidFill>
                <a:latin typeface="Berlin Sans FB Demi" pitchFamily="34" charset="0"/>
              </a:rPr>
              <a:t>Laziness</a:t>
            </a:r>
          </a:p>
          <a:p>
            <a:pPr algn="ctr">
              <a:buNone/>
            </a:pPr>
            <a:r>
              <a:rPr lang="en-US" altLang="zh-TW" sz="4400" dirty="0" smtClean="0">
                <a:solidFill>
                  <a:srgbClr val="FFFF00"/>
                </a:solidFill>
                <a:latin typeface="Berlin Sans FB Demi" pitchFamily="34" charset="0"/>
              </a:rPr>
              <a:t>Homesick</a:t>
            </a:r>
          </a:p>
          <a:p>
            <a:pPr algn="ctr">
              <a:buNone/>
            </a:pPr>
            <a:r>
              <a:rPr lang="en-US" altLang="zh-TW" sz="4400" dirty="0" smtClean="0">
                <a:solidFill>
                  <a:srgbClr val="FFFF00"/>
                </a:solidFill>
                <a:latin typeface="Berlin Sans FB Demi" pitchFamily="34" charset="0"/>
              </a:rPr>
              <a:t>Temptation</a:t>
            </a:r>
          </a:p>
          <a:p>
            <a:pPr algn="ctr">
              <a:buNone/>
            </a:pPr>
            <a:r>
              <a:rPr lang="en-US" altLang="zh-TW" sz="4400" dirty="0" smtClean="0">
                <a:solidFill>
                  <a:srgbClr val="FFFF00"/>
                </a:solidFill>
                <a:latin typeface="Berlin Sans FB Demi" pitchFamily="34" charset="0"/>
              </a:rPr>
              <a:t>Perseverance</a:t>
            </a:r>
          </a:p>
          <a:p>
            <a:pPr algn="ctr">
              <a:buNone/>
            </a:pPr>
            <a:r>
              <a:rPr lang="en-US" altLang="zh-TW" sz="4400" dirty="0" smtClean="0">
                <a:solidFill>
                  <a:srgbClr val="FFFF00"/>
                </a:solidFill>
                <a:latin typeface="Berlin Sans FB Demi" pitchFamily="34" charset="0"/>
              </a:rPr>
              <a:t>Lack of PATIENCE</a:t>
            </a:r>
            <a:r>
              <a:rPr lang="en-US" altLang="zh-TW" dirty="0" smtClean="0">
                <a:solidFill>
                  <a:srgbClr val="FFFF00"/>
                </a:solidFill>
              </a:rPr>
              <a:t> 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r"/>
            <a:r>
              <a:rPr lang="en-US" altLang="zh-TW" dirty="0" smtClean="0"/>
              <a:t>Cons</a:t>
            </a:r>
            <a:endParaRPr lang="zh-TW" alt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Evil teachers outside of school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88024" y="2132856"/>
            <a:ext cx="4038600" cy="4526280"/>
          </a:xfrm>
        </p:spPr>
        <p:txBody>
          <a:bodyPr>
            <a:normAutofit lnSpcReduction="10000"/>
          </a:bodyPr>
          <a:lstStyle/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pPr algn="r">
              <a:buNone/>
            </a:pPr>
            <a:r>
              <a:rPr lang="en-US" altLang="zh-TW" dirty="0" smtClean="0"/>
              <a:t>Nah, kidding</a:t>
            </a:r>
            <a:endParaRPr lang="zh-TW" altLang="en-US" dirty="0"/>
          </a:p>
        </p:txBody>
      </p:sp>
      <p:pic>
        <p:nvPicPr>
          <p:cNvPr id="12290" name="Picture 2" descr="C:\Users\ASUS\Desktop\168939_122676534472083_385986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6118696" cy="45890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-387424"/>
            <a:ext cx="8229600" cy="1143000"/>
          </a:xfrm>
        </p:spPr>
        <p:txBody>
          <a:bodyPr/>
          <a:lstStyle/>
          <a:p>
            <a:r>
              <a:rPr lang="en-US" altLang="zh-TW" dirty="0" smtClean="0"/>
              <a:t>Supplements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266" name="Picture 2" descr="C:\Users\ASUS\Desktop\180471_122676491138754_7799873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762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Everybody likes Kung-Fu fighting~~Ah! Ooh!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 descr="C:\Users\ASUS\Desktop\406335_4365091092405_196815316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44824"/>
            <a:ext cx="9144000" cy="50131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/>
          <a:lstStyle/>
          <a:p>
            <a:r>
              <a:rPr lang="en-US" altLang="zh-TW" dirty="0" smtClean="0"/>
              <a:t>Sessions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84168" y="1628800"/>
            <a:ext cx="4038600" cy="4526280"/>
          </a:xfrm>
        </p:spPr>
        <p:txBody>
          <a:bodyPr/>
          <a:lstStyle/>
          <a:p>
            <a:r>
              <a:rPr lang="en-US" altLang="zh-TW" dirty="0" smtClean="0"/>
              <a:t>English</a:t>
            </a:r>
          </a:p>
          <a:p>
            <a:r>
              <a:rPr lang="en-US" altLang="zh-TW" dirty="0" smtClean="0"/>
              <a:t>PE</a:t>
            </a:r>
          </a:p>
          <a:p>
            <a:r>
              <a:rPr lang="en-US" altLang="zh-TW" dirty="0" smtClean="0"/>
              <a:t>Reading</a:t>
            </a:r>
          </a:p>
          <a:p>
            <a:r>
              <a:rPr lang="en-US" altLang="zh-TW" dirty="0" smtClean="0"/>
              <a:t>Craft</a:t>
            </a:r>
          </a:p>
          <a:p>
            <a:r>
              <a:rPr lang="en-US" altLang="zh-TW" dirty="0" smtClean="0"/>
              <a:t>Theater</a:t>
            </a:r>
          </a:p>
          <a:p>
            <a:endParaRPr lang="en-US" altLang="zh-TW" dirty="0" smtClean="0"/>
          </a:p>
        </p:txBody>
      </p:sp>
      <p:pic>
        <p:nvPicPr>
          <p:cNvPr id="9218" name="Picture 2" descr="C:\Users\ASUS\Desktop\180635_122675387805531_1895804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6087423" cy="45811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1332656" y="260648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TW" sz="6600" b="1" dirty="0" smtClean="0"/>
              <a:t>Activities</a:t>
            </a:r>
            <a:endParaRPr lang="zh-TW" altLang="en-US" sz="66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3314" name="Picture 2" descr="C:\Users\ASUS\Desktop\281582_140491559364399_743633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2771799" cy="2078850"/>
          </a:xfrm>
          <a:prstGeom prst="rect">
            <a:avLst/>
          </a:prstGeom>
          <a:noFill/>
        </p:spPr>
      </p:pic>
      <p:pic>
        <p:nvPicPr>
          <p:cNvPr id="13316" name="Picture 4" descr="C:\Users\ASUS\Desktop\263677_140495559363999_6544403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48880"/>
            <a:ext cx="2843808" cy="2132856"/>
          </a:xfrm>
          <a:prstGeom prst="rect">
            <a:avLst/>
          </a:prstGeom>
          <a:noFill/>
        </p:spPr>
      </p:pic>
      <p:pic>
        <p:nvPicPr>
          <p:cNvPr id="13317" name="Picture 5" descr="C:\Users\ASUS\Desktop\282156_140492632697625_7358296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23864" y="2492896"/>
            <a:ext cx="5820136" cy="4365104"/>
          </a:xfrm>
          <a:prstGeom prst="rect">
            <a:avLst/>
          </a:prstGeom>
          <a:noFill/>
        </p:spPr>
      </p:pic>
      <p:pic>
        <p:nvPicPr>
          <p:cNvPr id="13315" name="Picture 3" descr="C:\Users\ASUS\Desktop\265087_140490992697789_7347770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779151"/>
            <a:ext cx="2771800" cy="2078850"/>
          </a:xfrm>
          <a:prstGeom prst="rect">
            <a:avLst/>
          </a:prstGeom>
          <a:noFill/>
        </p:spPr>
      </p:pic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altLang="zh-TW" sz="6600" b="1" smtClean="0">
                <a:solidFill>
                  <a:schemeClr val="bg1"/>
                </a:solidFill>
                <a:latin typeface="Bernard MT Condensed" pitchFamily="18" charset="0"/>
              </a:rPr>
              <a:t>DISCIPLINE…</a:t>
            </a:r>
            <a:endParaRPr lang="zh-TW" altLang="en-US" sz="6600" b="1" dirty="0">
              <a:solidFill>
                <a:schemeClr val="bg1"/>
              </a:solidFill>
              <a:latin typeface="Bernard MT Condensed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 descr="C:\Users\ASUS\Desktop\167039_122676241138779_120484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106742"/>
            <a:ext cx="7668344" cy="575125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en-US" altLang="zh-TW" dirty="0" smtClean="0"/>
              <a:t>Consequences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C:\Users\ASUS\Desktop\180491_122676974472039_5216217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24744"/>
            <a:ext cx="8128001" cy="57332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 descr="C:\Users\ASUS\Desktop\380305_434526039896527_1173370657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What I’ve Learned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zh-TW" dirty="0" smtClean="0"/>
              <a:t>Leadership</a:t>
            </a:r>
          </a:p>
          <a:p>
            <a:r>
              <a:rPr lang="en-US" altLang="zh-TW" dirty="0" smtClean="0"/>
              <a:t>Independence</a:t>
            </a:r>
          </a:p>
          <a:p>
            <a:r>
              <a:rPr lang="en-US" altLang="zh-TW" dirty="0" smtClean="0"/>
              <a:t>Tolerance</a:t>
            </a:r>
          </a:p>
          <a:p>
            <a:r>
              <a:rPr lang="en-US" altLang="zh-TW" dirty="0" smtClean="0"/>
              <a:t>Generosity</a:t>
            </a:r>
          </a:p>
          <a:p>
            <a:r>
              <a:rPr lang="en-US" altLang="zh-TW" dirty="0" smtClean="0"/>
              <a:t>Responsibility</a:t>
            </a:r>
          </a:p>
          <a:p>
            <a:r>
              <a:rPr lang="en-US" altLang="zh-TW" dirty="0" smtClean="0"/>
              <a:t>Self-Evaluation</a:t>
            </a:r>
          </a:p>
          <a:p>
            <a:r>
              <a:rPr lang="en-US" altLang="zh-TW" dirty="0" smtClean="0"/>
              <a:t>Self-Control</a:t>
            </a:r>
          </a:p>
          <a:p>
            <a:r>
              <a:rPr lang="en-US" altLang="zh-TW" dirty="0" smtClean="0"/>
              <a:t>Teamwork</a:t>
            </a:r>
          </a:p>
          <a:p>
            <a:r>
              <a:rPr lang="en-US" altLang="zh-TW" dirty="0" smtClean="0"/>
              <a:t>Perseverance</a:t>
            </a:r>
          </a:p>
          <a:p>
            <a:endParaRPr lang="en-US" altLang="zh-TW" dirty="0" smtClean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altLang="zh-TW" sz="7200" dirty="0" smtClean="0"/>
              <a:t>Mature</a:t>
            </a:r>
            <a:endParaRPr lang="zh-TW" altLang="en-US" sz="7200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5877272"/>
            <a:ext cx="8526843" cy="664536"/>
          </a:xfrm>
        </p:spPr>
        <p:txBody>
          <a:bodyPr>
            <a:noAutofit/>
          </a:bodyPr>
          <a:lstStyle/>
          <a:p>
            <a:r>
              <a:rPr lang="en-US" altLang="zh-TW" sz="8800" i="1" dirty="0" smtClean="0">
                <a:solidFill>
                  <a:schemeClr val="bg1"/>
                </a:solidFill>
                <a:latin typeface="Brush Script MT" pitchFamily="66" charset="0"/>
              </a:rPr>
              <a:t>That’s all Folks!</a:t>
            </a:r>
            <a:endParaRPr lang="zh-TW" altLang="en-US" sz="8800" i="1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圖片版面配置區 3"/>
          <p:cNvSpPr>
            <a:spLocks noGrp="1"/>
          </p:cNvSpPr>
          <p:nvPr>
            <p:ph type="pic" idx="1"/>
          </p:nvPr>
        </p:nvSpPr>
        <p:spPr/>
      </p:sp>
      <p:pic>
        <p:nvPicPr>
          <p:cNvPr id="7170" name="Picture 2" descr="C:\Users\ASUS\Desktop\284499_140496469363908_1486589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95174"/>
          </a:xfrm>
          <a:prstGeom prst="rect">
            <a:avLst/>
          </a:prstGeom>
          <a:noFill/>
        </p:spPr>
      </p:pic>
      <p:pic>
        <p:nvPicPr>
          <p:cNvPr id="7171" name="Picture 3" descr="C:\Users\ASUS\Desktop\168769_1417300131313_4972267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285299"/>
            <a:ext cx="2159075" cy="15727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沉穩">
  <a:themeElements>
    <a:clrScheme name="沉穩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沉穩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沉穩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562</TotalTime>
  <Words>126</Words>
  <Application>Microsoft Office PowerPoint</Application>
  <PresentationFormat>如螢幕大小 (4:3)</PresentationFormat>
  <Paragraphs>64</Paragraphs>
  <Slides>20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1" baseType="lpstr">
      <vt:lpstr>沉穩</vt:lpstr>
      <vt:lpstr>服務分享  Volunteer Work</vt:lpstr>
      <vt:lpstr>投影片 2</vt:lpstr>
      <vt:lpstr>世界上本來是沒有道路的，是一群人朝這同樣的目標前進才走出路來的。 There used to be no roads at all; however, if a group of people walk towards the same goal, naturally the road will form itself.</vt:lpstr>
      <vt:lpstr>Educational Volunteering</vt:lpstr>
      <vt:lpstr>投影片 5</vt:lpstr>
      <vt:lpstr>投影片 6</vt:lpstr>
      <vt:lpstr>What we do</vt:lpstr>
      <vt:lpstr>Who</vt:lpstr>
      <vt:lpstr>And of course…</vt:lpstr>
      <vt:lpstr>Behind the scenes</vt:lpstr>
      <vt:lpstr>Evil teachers outside of school</vt:lpstr>
      <vt:lpstr>Supplements</vt:lpstr>
      <vt:lpstr>Everybody likes Kung-Fu fighting~~Ah! Ooh!</vt:lpstr>
      <vt:lpstr>Sessions</vt:lpstr>
      <vt:lpstr>Activities</vt:lpstr>
      <vt:lpstr>DISCIPLINE…</vt:lpstr>
      <vt:lpstr>Consequences</vt:lpstr>
      <vt:lpstr>投影片 18</vt:lpstr>
      <vt:lpstr>What I’ve Learned</vt:lpstr>
      <vt:lpstr>That’s all Folks!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服務分享</dc:title>
  <dc:creator>ASUS</dc:creator>
  <cp:lastModifiedBy>ASUS</cp:lastModifiedBy>
  <cp:revision>25</cp:revision>
  <dcterms:created xsi:type="dcterms:W3CDTF">2012-08-18T02:15:02Z</dcterms:created>
  <dcterms:modified xsi:type="dcterms:W3CDTF">2012-08-20T08:40:10Z</dcterms:modified>
</cp:coreProperties>
</file>